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F0D77-445D-4AF1-AFD3-214B3053E235}" type="datetimeFigureOut">
              <a:rPr lang="fr-FR" smtClean="0"/>
              <a:t>09/05/2017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151D-4995-4400-9B40-880FE1ACFE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40846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F0D77-445D-4AF1-AFD3-214B3053E235}" type="datetimeFigureOut">
              <a:rPr lang="fr-FR" smtClean="0"/>
              <a:t>09/05/2017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151D-4995-4400-9B40-880FE1ACFE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11784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F0D77-445D-4AF1-AFD3-214B3053E235}" type="datetimeFigureOut">
              <a:rPr lang="fr-FR" smtClean="0"/>
              <a:t>09/05/2017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151D-4995-4400-9B40-880FE1ACFE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58936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F0D77-445D-4AF1-AFD3-214B3053E235}" type="datetimeFigureOut">
              <a:rPr lang="fr-FR" smtClean="0"/>
              <a:t>09/05/2017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151D-4995-4400-9B40-880FE1ACFE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0254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F0D77-445D-4AF1-AFD3-214B3053E235}" type="datetimeFigureOut">
              <a:rPr lang="fr-FR" smtClean="0"/>
              <a:t>09/05/2017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151D-4995-4400-9B40-880FE1ACFE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37844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F0D77-445D-4AF1-AFD3-214B3053E235}" type="datetimeFigureOut">
              <a:rPr lang="fr-FR" smtClean="0"/>
              <a:t>09/05/2017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151D-4995-4400-9B40-880FE1ACFE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6420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F0D77-445D-4AF1-AFD3-214B3053E235}" type="datetimeFigureOut">
              <a:rPr lang="fr-FR" smtClean="0"/>
              <a:t>09/05/2017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151D-4995-4400-9B40-880FE1ACFE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0986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F0D77-445D-4AF1-AFD3-214B3053E235}" type="datetimeFigureOut">
              <a:rPr lang="fr-FR" smtClean="0"/>
              <a:t>09/05/2017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151D-4995-4400-9B40-880FE1ACFE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17235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F0D77-445D-4AF1-AFD3-214B3053E235}" type="datetimeFigureOut">
              <a:rPr lang="fr-FR" smtClean="0"/>
              <a:t>09/05/2017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151D-4995-4400-9B40-880FE1ACFE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87879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F0D77-445D-4AF1-AFD3-214B3053E235}" type="datetimeFigureOut">
              <a:rPr lang="fr-FR" smtClean="0"/>
              <a:t>09/05/2017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151D-4995-4400-9B40-880FE1ACFE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05037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F0D77-445D-4AF1-AFD3-214B3053E235}" type="datetimeFigureOut">
              <a:rPr lang="fr-FR" smtClean="0"/>
              <a:t>09/05/2017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151D-4995-4400-9B40-880FE1ACFE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418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8F0D77-445D-4AF1-AFD3-214B3053E235}" type="datetimeFigureOut">
              <a:rPr lang="fr-FR" smtClean="0"/>
              <a:t>09/05/2017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E3151D-4995-4400-9B40-880FE1ACFE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82978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2"/>
          <a:srcRect l="69585" t="62136" r="8695" b="11600"/>
          <a:stretch/>
        </p:blipFill>
        <p:spPr>
          <a:xfrm>
            <a:off x="959253" y="815719"/>
            <a:ext cx="8746435" cy="5946229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708537" y="2951043"/>
            <a:ext cx="3591341" cy="240065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fr-FR" sz="2400" dirty="0"/>
              <a:t>On vous ouvre les portes </a:t>
            </a:r>
          </a:p>
          <a:p>
            <a:pPr algn="ctr"/>
            <a:endParaRPr lang="fr-FR" sz="2400" dirty="0"/>
          </a:p>
          <a:p>
            <a:pPr algn="ctr"/>
            <a:r>
              <a:rPr lang="fr-FR" sz="2400" dirty="0"/>
              <a:t>pour l'Allemagne !</a:t>
            </a:r>
          </a:p>
          <a:p>
            <a:pPr algn="ctr"/>
            <a:endParaRPr lang="fr-FR" sz="2400" dirty="0"/>
          </a:p>
          <a:p>
            <a:pPr algn="ctr"/>
            <a:endParaRPr lang="fr-FR" dirty="0"/>
          </a:p>
          <a:p>
            <a:pPr algn="ctr"/>
            <a:endParaRPr lang="fr-FR" dirty="0"/>
          </a:p>
          <a:p>
            <a:pPr algn="ctr"/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2310951" y="2163437"/>
            <a:ext cx="399340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                                                                        </a:t>
            </a:r>
          </a:p>
          <a:p>
            <a:endParaRPr lang="fr-FR" dirty="0"/>
          </a:p>
          <a:p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1807755" y="5778967"/>
            <a:ext cx="704943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/>
              <a:t>Have </a:t>
            </a:r>
            <a:r>
              <a:rPr lang="fr-FR" dirty="0" err="1"/>
              <a:t>another</a:t>
            </a:r>
            <a:r>
              <a:rPr lang="fr-FR" dirty="0"/>
              <a:t> </a:t>
            </a:r>
            <a:r>
              <a:rPr lang="fr-FR" dirty="0" err="1"/>
              <a:t>picture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</a:t>
            </a:r>
            <a:r>
              <a:rPr lang="fr-FR" dirty="0" err="1"/>
              <a:t>beautifull</a:t>
            </a:r>
            <a:r>
              <a:rPr lang="fr-FR" dirty="0"/>
              <a:t> </a:t>
            </a:r>
            <a:r>
              <a:rPr lang="fr-FR" dirty="0" err="1"/>
              <a:t>colors</a:t>
            </a:r>
            <a:r>
              <a:rPr lang="fr-FR" dirty="0"/>
              <a:t> and monuments of </a:t>
            </a:r>
            <a:r>
              <a:rPr lang="fr-FR" dirty="0" err="1"/>
              <a:t>germany</a:t>
            </a:r>
            <a:r>
              <a:rPr lang="fr-FR" dirty="0"/>
              <a:t>  </a:t>
            </a:r>
          </a:p>
        </p:txBody>
      </p:sp>
      <p:cxnSp>
        <p:nvCxnSpPr>
          <p:cNvPr id="11" name="Connecteur droit 10"/>
          <p:cNvCxnSpPr/>
          <p:nvPr/>
        </p:nvCxnSpPr>
        <p:spPr>
          <a:xfrm>
            <a:off x="2468179" y="2438400"/>
            <a:ext cx="4219938" cy="3975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" name="Connecteur droit 12"/>
          <p:cNvCxnSpPr/>
          <p:nvPr/>
        </p:nvCxnSpPr>
        <p:spPr>
          <a:xfrm flipH="1" flipV="1">
            <a:off x="2955235" y="2782957"/>
            <a:ext cx="3171743" cy="5300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6" name="Connecteur droit avec flèche 15"/>
          <p:cNvCxnSpPr/>
          <p:nvPr/>
        </p:nvCxnSpPr>
        <p:spPr>
          <a:xfrm>
            <a:off x="7863840" y="1463045"/>
            <a:ext cx="2321169" cy="0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ZoneTexte 16"/>
          <p:cNvSpPr txBox="1"/>
          <p:nvPr/>
        </p:nvSpPr>
        <p:spPr>
          <a:xfrm>
            <a:off x="10466363" y="1041015"/>
            <a:ext cx="1639423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 err="1"/>
              <a:t>Keep</a:t>
            </a:r>
            <a:r>
              <a:rPr lang="fr-FR" dirty="0"/>
              <a:t> </a:t>
            </a:r>
            <a:r>
              <a:rPr lang="fr-FR" dirty="0" err="1"/>
              <a:t>this</a:t>
            </a:r>
            <a:r>
              <a:rPr lang="fr-FR" dirty="0"/>
              <a:t> green</a:t>
            </a:r>
          </a:p>
          <a:p>
            <a:r>
              <a:rPr lang="fr-FR" dirty="0"/>
              <a:t>part</a:t>
            </a:r>
          </a:p>
        </p:txBody>
      </p:sp>
      <p:sp>
        <p:nvSpPr>
          <p:cNvPr id="18" name="Sous-titre 2"/>
          <p:cNvSpPr txBox="1">
            <a:spLocks/>
          </p:cNvSpPr>
          <p:nvPr/>
        </p:nvSpPr>
        <p:spPr>
          <a:xfrm>
            <a:off x="760470" y="282314"/>
            <a:ext cx="1659173" cy="39318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/>
              <a:t>1/ Teaser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8369779" y="3826853"/>
            <a:ext cx="329101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Remove </a:t>
            </a:r>
            <a:r>
              <a:rPr lang="fr-FR" dirty="0" err="1"/>
              <a:t>this</a:t>
            </a:r>
            <a:r>
              <a:rPr lang="fr-FR" dirty="0"/>
              <a:t> </a:t>
            </a:r>
            <a:r>
              <a:rPr lang="fr-FR" dirty="0" err="1"/>
              <a:t>picture</a:t>
            </a:r>
            <a:r>
              <a:rPr lang="fr-FR" dirty="0"/>
              <a:t> in </a:t>
            </a:r>
            <a:r>
              <a:rPr lang="fr-FR" dirty="0" err="1"/>
              <a:t>red</a:t>
            </a:r>
            <a:endParaRPr lang="fr-FR" dirty="0"/>
          </a:p>
        </p:txBody>
      </p:sp>
      <p:cxnSp>
        <p:nvCxnSpPr>
          <p:cNvPr id="33" name="Connecteur droit avec flèche 32"/>
          <p:cNvCxnSpPr/>
          <p:nvPr/>
        </p:nvCxnSpPr>
        <p:spPr>
          <a:xfrm flipV="1">
            <a:off x="1807755" y="3180522"/>
            <a:ext cx="900782" cy="53008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ZoneTexte 33"/>
          <p:cNvSpPr txBox="1"/>
          <p:nvPr/>
        </p:nvSpPr>
        <p:spPr>
          <a:xfrm>
            <a:off x="111114" y="3273286"/>
            <a:ext cx="2450286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/>
              <a:t>Just </a:t>
            </a:r>
            <a:r>
              <a:rPr lang="fr-FR" dirty="0" err="1"/>
              <a:t>keep</a:t>
            </a:r>
            <a:r>
              <a:rPr lang="fr-FR" dirty="0"/>
              <a:t> </a:t>
            </a:r>
            <a:r>
              <a:rPr lang="fr-FR" dirty="0" err="1"/>
              <a:t>this</a:t>
            </a:r>
            <a:r>
              <a:rPr lang="fr-FR" dirty="0"/>
              <a:t> message </a:t>
            </a:r>
          </a:p>
          <a:p>
            <a:r>
              <a:rPr lang="fr-FR" dirty="0" err="1"/>
              <a:t>With</a:t>
            </a:r>
            <a:r>
              <a:rPr lang="fr-FR" dirty="0"/>
              <a:t> a </a:t>
            </a:r>
            <a:r>
              <a:rPr lang="fr-FR" dirty="0" err="1"/>
              <a:t>nice</a:t>
            </a:r>
            <a:r>
              <a:rPr lang="fr-FR" dirty="0"/>
              <a:t> front </a:t>
            </a:r>
            <a:r>
              <a:rPr lang="fr-FR" dirty="0" err="1"/>
              <a:t>please</a:t>
            </a:r>
            <a:endParaRPr lang="fr-FR" dirty="0"/>
          </a:p>
        </p:txBody>
      </p:sp>
      <p:cxnSp>
        <p:nvCxnSpPr>
          <p:cNvPr id="35" name="Connecteur droit 34"/>
          <p:cNvCxnSpPr/>
          <p:nvPr/>
        </p:nvCxnSpPr>
        <p:spPr>
          <a:xfrm flipV="1">
            <a:off x="7656050" y="2182079"/>
            <a:ext cx="904854" cy="330983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8" name="Connecteur droit 37"/>
          <p:cNvCxnSpPr/>
          <p:nvPr/>
        </p:nvCxnSpPr>
        <p:spPr>
          <a:xfrm flipH="1" flipV="1">
            <a:off x="7562913" y="2451653"/>
            <a:ext cx="1040870" cy="290004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0" name="ZoneTexte 39"/>
          <p:cNvSpPr txBox="1"/>
          <p:nvPr/>
        </p:nvSpPr>
        <p:spPr>
          <a:xfrm>
            <a:off x="2988363" y="2019675"/>
            <a:ext cx="329101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Remove </a:t>
            </a:r>
            <a:r>
              <a:rPr lang="fr-FR" dirty="0" err="1"/>
              <a:t>this</a:t>
            </a:r>
            <a:r>
              <a:rPr lang="fr-FR" dirty="0"/>
              <a:t> part in </a:t>
            </a:r>
            <a:r>
              <a:rPr lang="fr-FR" dirty="0" err="1"/>
              <a:t>red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83399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2"/>
          <a:srcRect l="69585" t="62136" r="8695" b="11600"/>
          <a:stretch/>
        </p:blipFill>
        <p:spPr>
          <a:xfrm>
            <a:off x="959253" y="815719"/>
            <a:ext cx="8746435" cy="5946229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4420594" y="1938754"/>
            <a:ext cx="25607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/>
              <a:t>On vous ouvre les portes </a:t>
            </a:r>
          </a:p>
          <a:p>
            <a:pPr algn="ctr"/>
            <a:r>
              <a:rPr lang="fr-FR" dirty="0"/>
              <a:t>pour l'Allemagne !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1807755" y="5778967"/>
            <a:ext cx="560236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Have the same picture that you will choose for the teaser </a:t>
            </a:r>
          </a:p>
        </p:txBody>
      </p:sp>
      <p:cxnSp>
        <p:nvCxnSpPr>
          <p:cNvPr id="16" name="Connecteur droit avec flèche 15"/>
          <p:cNvCxnSpPr/>
          <p:nvPr/>
        </p:nvCxnSpPr>
        <p:spPr>
          <a:xfrm>
            <a:off x="7863840" y="1463045"/>
            <a:ext cx="2321169" cy="0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ZoneTexte 16"/>
          <p:cNvSpPr txBox="1"/>
          <p:nvPr/>
        </p:nvSpPr>
        <p:spPr>
          <a:xfrm>
            <a:off x="10466363" y="1041015"/>
            <a:ext cx="1639423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 err="1"/>
              <a:t>Keep</a:t>
            </a:r>
            <a:r>
              <a:rPr lang="fr-FR" dirty="0"/>
              <a:t> </a:t>
            </a:r>
            <a:r>
              <a:rPr lang="fr-FR" dirty="0" err="1"/>
              <a:t>this</a:t>
            </a:r>
            <a:r>
              <a:rPr lang="fr-FR" dirty="0"/>
              <a:t> green</a:t>
            </a:r>
          </a:p>
          <a:p>
            <a:r>
              <a:rPr lang="fr-FR" dirty="0"/>
              <a:t>part</a:t>
            </a:r>
          </a:p>
        </p:txBody>
      </p:sp>
      <p:sp>
        <p:nvSpPr>
          <p:cNvPr id="18" name="Sous-titre 2"/>
          <p:cNvSpPr txBox="1">
            <a:spLocks/>
          </p:cNvSpPr>
          <p:nvPr/>
        </p:nvSpPr>
        <p:spPr>
          <a:xfrm>
            <a:off x="760470" y="282314"/>
            <a:ext cx="1659173" cy="39318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dirty="0"/>
              <a:t>2/ </a:t>
            </a:r>
            <a:r>
              <a:rPr lang="fr-FR" dirty="0" err="1"/>
              <a:t>Reveal</a:t>
            </a:r>
            <a:r>
              <a:rPr lang="fr-FR" dirty="0"/>
              <a:t> 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8369779" y="3826853"/>
            <a:ext cx="329101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Remove </a:t>
            </a:r>
            <a:r>
              <a:rPr lang="fr-FR" dirty="0" err="1"/>
              <a:t>this</a:t>
            </a:r>
            <a:r>
              <a:rPr lang="fr-FR" dirty="0"/>
              <a:t> </a:t>
            </a:r>
            <a:r>
              <a:rPr lang="fr-FR" dirty="0" err="1"/>
              <a:t>picture</a:t>
            </a:r>
            <a:r>
              <a:rPr lang="fr-FR" dirty="0"/>
              <a:t> in </a:t>
            </a:r>
            <a:r>
              <a:rPr lang="fr-FR" dirty="0" err="1"/>
              <a:t>red</a:t>
            </a:r>
            <a:endParaRPr lang="fr-FR" dirty="0"/>
          </a:p>
        </p:txBody>
      </p:sp>
      <p:cxnSp>
        <p:nvCxnSpPr>
          <p:cNvPr id="35" name="Connecteur droit 34"/>
          <p:cNvCxnSpPr/>
          <p:nvPr/>
        </p:nvCxnSpPr>
        <p:spPr>
          <a:xfrm flipV="1">
            <a:off x="7656050" y="2182079"/>
            <a:ext cx="904854" cy="330983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8" name="Connecteur droit 37"/>
          <p:cNvCxnSpPr/>
          <p:nvPr/>
        </p:nvCxnSpPr>
        <p:spPr>
          <a:xfrm flipH="1" flipV="1">
            <a:off x="7562913" y="2451653"/>
            <a:ext cx="1040870" cy="290004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" name="ZoneTexte 1"/>
          <p:cNvSpPr txBox="1"/>
          <p:nvPr/>
        </p:nvSpPr>
        <p:spPr>
          <a:xfrm>
            <a:off x="1718045" y="3102884"/>
            <a:ext cx="1220054" cy="1754326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err="1"/>
              <a:t>Please</a:t>
            </a:r>
            <a:r>
              <a:rPr lang="fr-FR" dirty="0"/>
              <a:t>  put in </a:t>
            </a:r>
            <a:r>
              <a:rPr lang="fr-FR" dirty="0" err="1"/>
              <a:t>this</a:t>
            </a:r>
            <a:r>
              <a:rPr lang="fr-FR" dirty="0"/>
              <a:t> </a:t>
            </a:r>
            <a:r>
              <a:rPr lang="fr-FR" dirty="0" err="1"/>
              <a:t>space</a:t>
            </a:r>
            <a:r>
              <a:rPr lang="fr-FR" dirty="0"/>
              <a:t> </a:t>
            </a:r>
            <a:r>
              <a:rPr lang="fr-FR" dirty="0" err="1"/>
              <a:t>our</a:t>
            </a:r>
            <a:r>
              <a:rPr lang="fr-FR" dirty="0"/>
              <a:t> </a:t>
            </a:r>
            <a:r>
              <a:rPr lang="fr-FR" dirty="0" err="1"/>
              <a:t>Getusion</a:t>
            </a:r>
            <a:r>
              <a:rPr lang="fr-FR" dirty="0"/>
              <a:t> logo</a:t>
            </a:r>
          </a:p>
          <a:p>
            <a:endParaRPr lang="fr-FR" dirty="0"/>
          </a:p>
        </p:txBody>
      </p:sp>
      <p:cxnSp>
        <p:nvCxnSpPr>
          <p:cNvPr id="6" name="Connecteur droit 5"/>
          <p:cNvCxnSpPr/>
          <p:nvPr/>
        </p:nvCxnSpPr>
        <p:spPr>
          <a:xfrm>
            <a:off x="3405809" y="2729948"/>
            <a:ext cx="3326295" cy="9276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" name="Connecteur droit avec flèche 9"/>
          <p:cNvCxnSpPr>
            <a:endCxn id="7" idx="0"/>
          </p:cNvCxnSpPr>
          <p:nvPr/>
        </p:nvCxnSpPr>
        <p:spPr>
          <a:xfrm flipH="1">
            <a:off x="5700945" y="913356"/>
            <a:ext cx="254122" cy="9765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1"/>
          <p:cNvSpPr txBox="1"/>
          <p:nvPr/>
        </p:nvSpPr>
        <p:spPr>
          <a:xfrm>
            <a:off x="5075583" y="424070"/>
            <a:ext cx="25172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this</a:t>
            </a:r>
            <a:r>
              <a:rPr lang="fr-FR" dirty="0"/>
              <a:t> sentence </a:t>
            </a:r>
            <a:r>
              <a:rPr lang="fr-FR" dirty="0" err="1"/>
              <a:t>please</a:t>
            </a:r>
            <a:endParaRPr lang="fr-FR" dirty="0"/>
          </a:p>
        </p:txBody>
      </p:sp>
      <p:cxnSp>
        <p:nvCxnSpPr>
          <p:cNvPr id="24" name="Connecteur droit avec flèche 23"/>
          <p:cNvCxnSpPr/>
          <p:nvPr/>
        </p:nvCxnSpPr>
        <p:spPr>
          <a:xfrm flipH="1" flipV="1">
            <a:off x="649357" y="1687346"/>
            <a:ext cx="2484401" cy="7643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ZoneTexte 24"/>
          <p:cNvSpPr txBox="1"/>
          <p:nvPr/>
        </p:nvSpPr>
        <p:spPr>
          <a:xfrm>
            <a:off x="198783" y="1463045"/>
            <a:ext cx="523944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err="1"/>
              <a:t>Keep</a:t>
            </a:r>
            <a:r>
              <a:rPr lang="fr-FR" sz="1400" dirty="0"/>
              <a:t> </a:t>
            </a:r>
            <a:r>
              <a:rPr lang="fr-FR" sz="1400" dirty="0" err="1"/>
              <a:t>these</a:t>
            </a:r>
            <a:r>
              <a:rPr lang="fr-FR" sz="1400" dirty="0"/>
              <a:t> to sentences, and </a:t>
            </a:r>
            <a:r>
              <a:rPr lang="fr-FR" sz="1400" dirty="0" err="1"/>
              <a:t>need</a:t>
            </a:r>
            <a:r>
              <a:rPr lang="fr-FR" sz="1400" dirty="0"/>
              <a:t> to align </a:t>
            </a:r>
            <a:r>
              <a:rPr lang="fr-FR" sz="1400" dirty="0" err="1"/>
              <a:t>them</a:t>
            </a:r>
            <a:r>
              <a:rPr lang="fr-FR" sz="1400" dirty="0"/>
              <a:t> </a:t>
            </a:r>
            <a:r>
              <a:rPr lang="fr-FR" sz="1400" dirty="0" err="1"/>
              <a:t>like</a:t>
            </a:r>
            <a:r>
              <a:rPr lang="fr-FR" sz="1400" dirty="0"/>
              <a:t> </a:t>
            </a:r>
            <a:r>
              <a:rPr lang="fr-FR" sz="1400" dirty="0" err="1"/>
              <a:t>below</a:t>
            </a:r>
            <a:r>
              <a:rPr lang="fr-FR" sz="1400" dirty="0"/>
              <a:t> in green </a:t>
            </a:r>
          </a:p>
          <a:p>
            <a:r>
              <a:rPr lang="fr-FR" sz="1400" b="1" dirty="0">
                <a:solidFill>
                  <a:schemeClr val="accent6"/>
                </a:solidFill>
              </a:rPr>
              <a:t>Etudes en Allemagne et accompagnement</a:t>
            </a:r>
          </a:p>
          <a:p>
            <a:r>
              <a:rPr lang="fr-FR" sz="1400" b="1" dirty="0">
                <a:solidFill>
                  <a:schemeClr val="accent6"/>
                </a:solidFill>
              </a:rPr>
              <a:t>Cours de langue allemande</a:t>
            </a:r>
          </a:p>
        </p:txBody>
      </p:sp>
      <p:cxnSp>
        <p:nvCxnSpPr>
          <p:cNvPr id="27" name="Connecteur droit avec flèche 26"/>
          <p:cNvCxnSpPr/>
          <p:nvPr/>
        </p:nvCxnSpPr>
        <p:spPr>
          <a:xfrm flipH="1">
            <a:off x="1825297" y="2729948"/>
            <a:ext cx="1242201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ZoneTexte 27"/>
          <p:cNvSpPr txBox="1"/>
          <p:nvPr/>
        </p:nvSpPr>
        <p:spPr>
          <a:xfrm>
            <a:off x="66262" y="2630558"/>
            <a:ext cx="22204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err="1"/>
              <a:t>Please</a:t>
            </a:r>
            <a:r>
              <a:rPr lang="fr-FR" sz="1400" dirty="0"/>
              <a:t> </a:t>
            </a:r>
            <a:r>
              <a:rPr lang="fr-FR" sz="1400" dirty="0" err="1"/>
              <a:t>remove</a:t>
            </a:r>
            <a:r>
              <a:rPr lang="fr-FR" sz="1400" dirty="0"/>
              <a:t> </a:t>
            </a:r>
            <a:r>
              <a:rPr lang="fr-FR" sz="1400" dirty="0" err="1"/>
              <a:t>only</a:t>
            </a:r>
            <a:r>
              <a:rPr lang="fr-FR" sz="1400" dirty="0"/>
              <a:t> </a:t>
            </a:r>
            <a:r>
              <a:rPr lang="fr-FR" sz="1400" dirty="0" err="1"/>
              <a:t>this</a:t>
            </a:r>
            <a:r>
              <a:rPr lang="fr-FR" sz="1400" dirty="0"/>
              <a:t> line</a:t>
            </a:r>
          </a:p>
        </p:txBody>
      </p:sp>
      <p:sp>
        <p:nvSpPr>
          <p:cNvPr id="30" name="ZoneTexte 29"/>
          <p:cNvSpPr txBox="1"/>
          <p:nvPr/>
        </p:nvSpPr>
        <p:spPr>
          <a:xfrm>
            <a:off x="3247995" y="3856382"/>
            <a:ext cx="3484109" cy="135421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/>
              <a:t>Please put these 2 sentences in smaller character </a:t>
            </a:r>
            <a:r>
              <a:rPr lang="fr-FR" sz="1200" dirty="0"/>
              <a:t>:</a:t>
            </a:r>
          </a:p>
          <a:p>
            <a:endParaRPr lang="fr-FR" sz="1400" dirty="0"/>
          </a:p>
          <a:p>
            <a:r>
              <a:rPr lang="fr-FR" sz="1400" dirty="0"/>
              <a:t>- Ne ratez pas nos journées portes ouvertes le 08 et 09 Juillet 2017.</a:t>
            </a:r>
          </a:p>
          <a:p>
            <a:r>
              <a:rPr lang="fr-FR" sz="1400" dirty="0"/>
              <a:t>- Pour plus d’informations appelez-nous au 71 965 229</a:t>
            </a:r>
          </a:p>
        </p:txBody>
      </p:sp>
    </p:spTree>
    <p:extLst>
      <p:ext uri="{BB962C8B-B14F-4D97-AF65-F5344CB8AC3E}">
        <p14:creationId xmlns:p14="http://schemas.microsoft.com/office/powerpoint/2010/main" val="173415362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1056</TotalTime>
  <Words>149</Words>
  <Application>Microsoft Office PowerPoint</Application>
  <PresentationFormat>Grand écran</PresentationFormat>
  <Paragraphs>31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Thème Office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AMIN HAMDI</dc:creator>
  <cp:lastModifiedBy>AMIN HAMDI</cp:lastModifiedBy>
  <cp:revision>29</cp:revision>
  <dcterms:created xsi:type="dcterms:W3CDTF">2017-02-13T14:12:50Z</dcterms:created>
  <dcterms:modified xsi:type="dcterms:W3CDTF">2017-05-09T16:50:21Z</dcterms:modified>
</cp:coreProperties>
</file>